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</p:sldIdLst>
  <p:sldSz cx="9144000" cy="5143500" type="screen16x9"/>
  <p:notesSz cx="6858000" cy="9144000"/>
  <p:embeddedFontLs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Raleway" panose="020B0503030101060003" pitchFamily="3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94c0c16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94c0c16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94c0c16f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94c0c16f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943ea03c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943ea03c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488764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488764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943ea03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943ea03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94887645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94887645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94887645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94887645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943ea03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943ea03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48876457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48876457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943ea03c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943ea03c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943ea03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943ea03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X5nxFwAQ-M%5C" TargetMode="External"/><Relationship Id="rId7" Type="http://schemas.openxmlformats.org/officeDocument/2006/relationships/hyperlink" Target="https://developer.android.com/reference/android/widget/Image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hashtable-in-java/" TargetMode="External"/><Relationship Id="rId5" Type="http://schemas.openxmlformats.org/officeDocument/2006/relationships/hyperlink" Target="https://stackoverflow.com/questions/8631985/how-to-create-a-new-activity-and-then-display-text-in-it-with-android-programmin" TargetMode="External"/><Relationship Id="rId4" Type="http://schemas.openxmlformats.org/officeDocument/2006/relationships/hyperlink" Target="https://www.youtube.com/watch?v=zHxmSmjOSc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7788" y="2540125"/>
            <a:ext cx="51846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“A place for a moment of clarity in your life”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l="9817" t="25848" r="9511" b="26776"/>
          <a:stretch/>
        </p:blipFill>
        <p:spPr>
          <a:xfrm>
            <a:off x="3273463" y="1151050"/>
            <a:ext cx="5553226" cy="18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358200" y="4356300"/>
            <a:ext cx="49638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Presented by: </a:t>
            </a:r>
            <a:r>
              <a:rPr lang="en" sz="1200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Christian A. Martinez</a:t>
            </a:r>
            <a:endParaRPr sz="1200" i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JAVA Object-Oriented Programming </a:t>
            </a:r>
            <a:endParaRPr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UTRGV // Fall 2019</a:t>
            </a:r>
            <a:endParaRPr sz="12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401" y="4340875"/>
            <a:ext cx="891474" cy="6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000" y="4125500"/>
            <a:ext cx="1096400" cy="10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825" y="4125499"/>
            <a:ext cx="498651" cy="91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body" idx="1"/>
          </p:nvPr>
        </p:nvSpPr>
        <p:spPr>
          <a:xfrm>
            <a:off x="-34250" y="2309850"/>
            <a:ext cx="9144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Comments?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Concerns?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body" idx="1"/>
          </p:nvPr>
        </p:nvSpPr>
        <p:spPr>
          <a:xfrm>
            <a:off x="-34250" y="2309850"/>
            <a:ext cx="9144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>
            <a:spLocks noGrp="1"/>
          </p:cNvSpPr>
          <p:nvPr>
            <p:ph type="title"/>
          </p:nvPr>
        </p:nvSpPr>
        <p:spPr>
          <a:xfrm>
            <a:off x="311700" y="4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2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https://www.youtube.com/watch?v=VX5nxFwAQ-M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Image button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https://www.youtube.com/watch?v=zHxmSmjOSco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New Activity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https://stackoverflow.com/questions/8631985/how-to-create-a-new-activity-and-then-display-text-in-it-with-android-programmin</a:t>
            </a:r>
            <a:r>
              <a:rPr lang="en" sz="1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New Activity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https://www.geeksforgeeks.org/hashtable-in-java/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Hashtable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https://developer.android.com/reference/android/widget/ImageView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Android Studio ImageView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App Concept and Background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1096250" y="1092894"/>
            <a:ext cx="3516900" cy="13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an app that </a:t>
            </a:r>
            <a:r>
              <a:rPr lang="en" sz="1800" b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generates quotes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depending on the </a:t>
            </a:r>
            <a:r>
              <a:rPr lang="en" sz="18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category selected.</a:t>
            </a:r>
            <a:endParaRPr sz="1800" b="1" u="sng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50" y="2785100"/>
            <a:ext cx="1595200" cy="159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1485100" y="4380300"/>
            <a:ext cx="21465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Figure 1: App Logo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5020575" y="1092893"/>
            <a:ext cx="3516900" cy="12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Age Range: </a:t>
            </a:r>
            <a:r>
              <a:rPr lang="en" sz="18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5+ years</a:t>
            </a:r>
            <a:endParaRPr sz="1800" b="1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User-friendly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Easy-to-Browse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Social Media Style Viewing</a:t>
            </a:r>
            <a:endParaRPr sz="1800" b="1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492150" y="4466925"/>
            <a:ext cx="219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Figure 2: App Title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301" y="2785094"/>
            <a:ext cx="2992699" cy="168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33150"/>
            <a:ext cx="610351" cy="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Top 3 Competitors</a:t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(Top 3 searches when typed </a:t>
            </a:r>
            <a:r>
              <a:rPr lang="en" sz="1200" b="1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“Quotes”</a:t>
            </a:r>
            <a:r>
              <a:rPr lang="en" sz="12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 on Google Play Store)</a:t>
            </a:r>
            <a:endParaRPr sz="12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body" idx="1"/>
          </p:nvPr>
        </p:nvSpPr>
        <p:spPr>
          <a:xfrm>
            <a:off x="843000" y="3498897"/>
            <a:ext cx="7458000" cy="6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Daily Motivational Quotes App	Best Quotes and Status	Motivational Quotes</a:t>
            </a:r>
            <a:endParaRPr sz="1400" b="1" u="sng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41" y="1805275"/>
            <a:ext cx="1485041" cy="169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350" y="1805275"/>
            <a:ext cx="1485041" cy="169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756" y="1805275"/>
            <a:ext cx="1485041" cy="169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3150"/>
            <a:ext cx="610351" cy="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2.  Concept and Building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311700" y="4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Goals and Expectations</a:t>
            </a:r>
            <a:endParaRPr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1"/>
          </p:nvPr>
        </p:nvSpPr>
        <p:spPr>
          <a:xfrm>
            <a:off x="891525" y="1473050"/>
            <a:ext cx="387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/>
              <a:t>Code/Program</a:t>
            </a:r>
            <a:endParaRPr sz="14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FFFF00"/>
                </a:solidFill>
              </a:rPr>
              <a:t>Generate Random Quote</a:t>
            </a:r>
            <a:r>
              <a:rPr lang="en" sz="1400"/>
              <a:t> from a database (.txt)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</a:t>
            </a:r>
            <a:r>
              <a:rPr lang="en" sz="1400" b="1">
                <a:solidFill>
                  <a:srgbClr val="00FF00"/>
                </a:solidFill>
              </a:rPr>
              <a:t>1 database</a:t>
            </a:r>
            <a:r>
              <a:rPr lang="en" sz="1400"/>
              <a:t> from </a:t>
            </a:r>
            <a:r>
              <a:rPr lang="en" sz="1400" b="1">
                <a:solidFill>
                  <a:srgbClr val="00FF00"/>
                </a:solidFill>
              </a:rPr>
              <a:t>6 topical quotes</a:t>
            </a:r>
            <a:endParaRPr sz="1400" b="1">
              <a:solidFill>
                <a:srgbClr val="00FF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Database be constructed using </a:t>
            </a:r>
            <a:r>
              <a:rPr lang="en" sz="1400" b="1">
                <a:solidFill>
                  <a:srgbClr val="00FFFF"/>
                </a:solidFill>
              </a:rPr>
              <a:t>HashTables&lt;String&gt;</a:t>
            </a:r>
            <a:endParaRPr sz="1400" b="1">
              <a:solidFill>
                <a:srgbClr val="00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Program is </a:t>
            </a:r>
            <a:r>
              <a:rPr lang="en" sz="1400" b="1">
                <a:solidFill>
                  <a:srgbClr val="FF00FF"/>
                </a:solidFill>
              </a:rPr>
              <a:t>adaptable </a:t>
            </a:r>
            <a:r>
              <a:rPr lang="en" sz="1400"/>
              <a:t>to more text files (More Quotes)</a:t>
            </a:r>
            <a:endParaRPr sz="1400"/>
          </a:p>
        </p:txBody>
      </p:sp>
      <p:sp>
        <p:nvSpPr>
          <p:cNvPr id="190" name="Google Shape;1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5077775" y="1473050"/>
            <a:ext cx="3523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/>
              <a:t>App Development</a:t>
            </a:r>
            <a:endParaRPr sz="1400" b="1" u="sng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Display at least </a:t>
            </a:r>
            <a:r>
              <a:rPr lang="en" sz="1400" b="1">
                <a:solidFill>
                  <a:srgbClr val="FFFF00"/>
                </a:solidFill>
              </a:rPr>
              <a:t>6 different categories</a:t>
            </a:r>
            <a:endParaRPr sz="1400" b="1">
              <a:solidFill>
                <a:srgbClr val="FFFF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category has at least </a:t>
            </a:r>
            <a:r>
              <a:rPr lang="en" sz="1400" b="1">
                <a:solidFill>
                  <a:srgbClr val="00FF00"/>
                </a:solidFill>
              </a:rPr>
              <a:t>5-10 quotes with an image</a:t>
            </a:r>
            <a:r>
              <a:rPr lang="en" sz="1400"/>
              <a:t> that represents the topic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>
                <a:solidFill>
                  <a:srgbClr val="00FFFF"/>
                </a:solidFill>
              </a:rPr>
              <a:t>User-friendly</a:t>
            </a:r>
            <a:r>
              <a:rPr lang="en" sz="1400"/>
              <a:t> with social media elements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</a:t>
            </a:r>
            <a:r>
              <a:rPr lang="en" sz="1400" b="1">
                <a:solidFill>
                  <a:srgbClr val="FF00FF"/>
                </a:solidFill>
              </a:rPr>
              <a:t>return back</a:t>
            </a:r>
            <a:r>
              <a:rPr lang="en" sz="1400"/>
              <a:t> to Main Menu</a:t>
            </a:r>
            <a:endParaRPr sz="1400"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3150"/>
            <a:ext cx="610351" cy="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75" y="830200"/>
            <a:ext cx="1916512" cy="38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287" y="830200"/>
            <a:ext cx="1916512" cy="38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199" y="830200"/>
            <a:ext cx="1916512" cy="38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7112" y="830200"/>
            <a:ext cx="1916512" cy="38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1811550" y="212600"/>
            <a:ext cx="55209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App Concept &amp; Future Expectation</a:t>
            </a:r>
            <a:endParaRPr sz="2400" b="1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33150"/>
            <a:ext cx="610351" cy="6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811550" y="4663225"/>
            <a:ext cx="55209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Made on Adobe Illustrator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311700" y="432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Required Software</a:t>
            </a:r>
            <a:endParaRPr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00" y="3274275"/>
            <a:ext cx="3725394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836" y="1595113"/>
            <a:ext cx="3281790" cy="11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63" y="1005675"/>
            <a:ext cx="3838176" cy="23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33150"/>
            <a:ext cx="610351" cy="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462" y="1797752"/>
            <a:ext cx="1547999" cy="15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>
            <a:spLocks noGrp="1"/>
          </p:cNvSpPr>
          <p:nvPr>
            <p:ph type="body" idx="1"/>
          </p:nvPr>
        </p:nvSpPr>
        <p:spPr>
          <a:xfrm>
            <a:off x="4609138" y="2309850"/>
            <a:ext cx="1721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Demo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2" name="Google Shape;242;p24"/>
          <p:cNvCxnSpPr/>
          <p:nvPr/>
        </p:nvCxnSpPr>
        <p:spPr>
          <a:xfrm>
            <a:off x="4585513" y="1923450"/>
            <a:ext cx="0" cy="1296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On-screen Show (16:9)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</vt:lpstr>
      <vt:lpstr>Lato</vt:lpstr>
      <vt:lpstr>Roboto</vt:lpstr>
      <vt:lpstr>Raleway</vt:lpstr>
      <vt:lpstr>Arial</vt:lpstr>
      <vt:lpstr>Focus</vt:lpstr>
      <vt:lpstr>“A place for a moment of clarity in your life” </vt:lpstr>
      <vt:lpstr>Introduction</vt:lpstr>
      <vt:lpstr>App Concept and Background</vt:lpstr>
      <vt:lpstr>Top 3 Competitors (Top 3 searches when typed “Quotes” on Google Play Store)</vt:lpstr>
      <vt:lpstr>2.  Concept and Building</vt:lpstr>
      <vt:lpstr>Goals and Expectations</vt:lpstr>
      <vt:lpstr>PowerPoint Presentation</vt:lpstr>
      <vt:lpstr>Required Software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 place for a moment of clarity in your life” </dc:title>
  <cp:lastModifiedBy>Christian Martinez</cp:lastModifiedBy>
  <cp:revision>1</cp:revision>
  <dcterms:modified xsi:type="dcterms:W3CDTF">2020-08-23T01:29:31Z</dcterms:modified>
</cp:coreProperties>
</file>